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6858000" cx="9144000"/>
  <p:notesSz cx="6858000" cy="9144000"/>
  <p:embeddedFontLst>
    <p:embeddedFont>
      <p:font typeface="Squada One"/>
      <p:regular r:id="rId16"/>
    </p:embeddedFont>
  </p:embeddedFontLst>
  <p:defaultTextStyle>
    <a:defPPr marR="0" rtl="0" algn="l">
      <a:lnSpc>
        <a:spcPct val="100000"/>
      </a:lnSpc>
      <a:spcBef>
        <a:spcPts val="0"/>
      </a:spcBef>
      <a:spcAft>
        <a:spcPts val="0"/>
      </a:spcAft>
    </a:defPPr>
    <a:lvl1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6" Type="http://schemas.openxmlformats.org/officeDocument/2006/relationships/font" Target="fonts/SquadaOne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x="1143227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/>
          <p:nvPr>
            <p:ph idx="2" type="sldImg"/>
          </p:nvPr>
        </p:nvSpPr>
        <p:spPr>
          <a:xfrm>
            <a:off x="1143227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2" name="Shape 6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/>
          <p:nvPr>
            <p:ph idx="2" type="sldImg"/>
          </p:nvPr>
        </p:nvSpPr>
        <p:spPr>
          <a:xfrm>
            <a:off x="1143227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31" name="Shape 13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/>
          <p:nvPr>
            <p:ph idx="2" type="sldImg"/>
          </p:nvPr>
        </p:nvSpPr>
        <p:spPr>
          <a:xfrm>
            <a:off x="1143227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9" name="Shape 6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>
            <p:ph idx="2" type="sldImg"/>
          </p:nvPr>
        </p:nvSpPr>
        <p:spPr>
          <a:xfrm>
            <a:off x="1143227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76" name="Shape 7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>
            <p:ph idx="2" type="sldImg"/>
          </p:nvPr>
        </p:nvSpPr>
        <p:spPr>
          <a:xfrm>
            <a:off x="1143227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84" name="Shape 8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/>
          <p:nvPr>
            <p:ph idx="2" type="sldImg"/>
          </p:nvPr>
        </p:nvSpPr>
        <p:spPr>
          <a:xfrm>
            <a:off x="1143227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94" name="Shape 9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/>
          <p:nvPr>
            <p:ph idx="2" type="sldImg"/>
          </p:nvPr>
        </p:nvSpPr>
        <p:spPr>
          <a:xfrm>
            <a:off x="1143227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02" name="Shape 10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/>
          <p:nvPr>
            <p:ph idx="2" type="sldImg"/>
          </p:nvPr>
        </p:nvSpPr>
        <p:spPr>
          <a:xfrm>
            <a:off x="1143227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10" name="Shape 11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/>
          <p:nvPr>
            <p:ph idx="2" type="sldImg"/>
          </p:nvPr>
        </p:nvSpPr>
        <p:spPr>
          <a:xfrm>
            <a:off x="1143227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18" name="Shape 11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/>
          <p:nvPr>
            <p:ph idx="2" type="sldImg"/>
          </p:nvPr>
        </p:nvSpPr>
        <p:spPr>
          <a:xfrm>
            <a:off x="1143227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25" name="Shape 12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/>
          <p:nvPr>
            <p:ph type="ctrTitle"/>
          </p:nvPr>
        </p:nvSpPr>
        <p:spPr>
          <a:xfrm>
            <a:off x="685800" y="1395412"/>
            <a:ext cx="7772400" cy="14700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>
              <a:spcBef>
                <a:spcPts val="0"/>
              </a:spcBef>
              <a:buClr>
                <a:srgbClr val="FFA711"/>
              </a:buClr>
              <a:buSzPct val="100000"/>
              <a:defRPr b="1" sz="4800">
                <a:solidFill>
                  <a:srgbClr val="FFA711"/>
                </a:solidFill>
              </a:defRPr>
            </a:lvl1pPr>
            <a:lvl2pPr>
              <a:spcBef>
                <a:spcPts val="0"/>
              </a:spcBef>
              <a:buClr>
                <a:srgbClr val="FFA711"/>
              </a:buClr>
              <a:buSzPct val="100000"/>
              <a:defRPr b="1" sz="4800">
                <a:solidFill>
                  <a:srgbClr val="FFA711"/>
                </a:solidFill>
              </a:defRPr>
            </a:lvl2pPr>
            <a:lvl3pPr>
              <a:spcBef>
                <a:spcPts val="0"/>
              </a:spcBef>
              <a:buClr>
                <a:srgbClr val="FFA711"/>
              </a:buClr>
              <a:buSzPct val="100000"/>
              <a:defRPr b="1" sz="4800">
                <a:solidFill>
                  <a:srgbClr val="FFA711"/>
                </a:solidFill>
              </a:defRPr>
            </a:lvl3pPr>
            <a:lvl4pPr>
              <a:spcBef>
                <a:spcPts val="0"/>
              </a:spcBef>
              <a:buClr>
                <a:srgbClr val="FFA711"/>
              </a:buClr>
              <a:buSzPct val="100000"/>
              <a:defRPr b="1" sz="4800">
                <a:solidFill>
                  <a:srgbClr val="FFA711"/>
                </a:solidFill>
              </a:defRPr>
            </a:lvl4pPr>
            <a:lvl5pPr>
              <a:spcBef>
                <a:spcPts val="0"/>
              </a:spcBef>
              <a:buClr>
                <a:srgbClr val="FFA711"/>
              </a:buClr>
              <a:buSzPct val="100000"/>
              <a:defRPr b="1" sz="4800">
                <a:solidFill>
                  <a:srgbClr val="FFA711"/>
                </a:solidFill>
              </a:defRPr>
            </a:lvl5pPr>
            <a:lvl6pPr>
              <a:spcBef>
                <a:spcPts val="0"/>
              </a:spcBef>
              <a:buClr>
                <a:srgbClr val="FFA711"/>
              </a:buClr>
              <a:buSzPct val="100000"/>
              <a:defRPr b="1" sz="4800">
                <a:solidFill>
                  <a:srgbClr val="FFA711"/>
                </a:solidFill>
              </a:defRPr>
            </a:lvl6pPr>
            <a:lvl7pPr>
              <a:spcBef>
                <a:spcPts val="0"/>
              </a:spcBef>
              <a:buClr>
                <a:srgbClr val="FFA711"/>
              </a:buClr>
              <a:buSzPct val="100000"/>
              <a:defRPr b="1" sz="4800">
                <a:solidFill>
                  <a:srgbClr val="FFA711"/>
                </a:solidFill>
              </a:defRPr>
            </a:lvl7pPr>
            <a:lvl8pPr>
              <a:spcBef>
                <a:spcPts val="0"/>
              </a:spcBef>
              <a:buClr>
                <a:srgbClr val="FFA711"/>
              </a:buClr>
              <a:buSzPct val="100000"/>
              <a:defRPr b="1" sz="4800">
                <a:solidFill>
                  <a:srgbClr val="FFA711"/>
                </a:solidFill>
              </a:defRPr>
            </a:lvl8pPr>
            <a:lvl9pPr>
              <a:spcBef>
                <a:spcPts val="0"/>
              </a:spcBef>
              <a:buClr>
                <a:srgbClr val="FFA711"/>
              </a:buClr>
              <a:buSzPct val="100000"/>
              <a:defRPr b="1" sz="4800">
                <a:solidFill>
                  <a:srgbClr val="FFA711"/>
                </a:solidFill>
              </a:defRPr>
            </a:lvl9pPr>
          </a:lstStyle>
          <a:p/>
        </p:txBody>
      </p:sp>
      <p:sp>
        <p:nvSpPr>
          <p:cNvPr id="10" name="Shape 10"/>
          <p:cNvSpPr txBox="1"/>
          <p:nvPr>
            <p:ph idx="1" type="subTitle"/>
          </p:nvPr>
        </p:nvSpPr>
        <p:spPr>
          <a:xfrm>
            <a:off x="685800" y="2910423"/>
            <a:ext cx="7772400" cy="11183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buNone/>
              <a:defRPr/>
            </a:lvl1pPr>
            <a:lvl2pPr>
              <a:spcBef>
                <a:spcPts val="0"/>
              </a:spcBef>
              <a:buSzPct val="100000"/>
              <a:buNone/>
              <a:defRPr sz="3200"/>
            </a:lvl2pPr>
            <a:lvl3pPr>
              <a:spcBef>
                <a:spcPts val="0"/>
              </a:spcBef>
              <a:buSzPct val="100000"/>
              <a:buNone/>
              <a:defRPr sz="3200"/>
            </a:lvl3pPr>
            <a:lvl4pPr>
              <a:spcBef>
                <a:spcPts val="0"/>
              </a:spcBef>
              <a:buSzPct val="100000"/>
              <a:buNone/>
              <a:defRPr sz="3200"/>
            </a:lvl4pPr>
            <a:lvl5pPr>
              <a:spcBef>
                <a:spcPts val="0"/>
              </a:spcBef>
              <a:buSzPct val="100000"/>
              <a:buNone/>
              <a:defRPr sz="3200"/>
            </a:lvl5pPr>
            <a:lvl6pPr>
              <a:spcBef>
                <a:spcPts val="0"/>
              </a:spcBef>
              <a:buSzPct val="100000"/>
              <a:buNone/>
              <a:defRPr sz="3200"/>
            </a:lvl6pPr>
            <a:lvl7pPr>
              <a:spcBef>
                <a:spcPts val="0"/>
              </a:spcBef>
              <a:buSzPct val="100000"/>
              <a:buNone/>
              <a:defRPr sz="3200"/>
            </a:lvl7pPr>
            <a:lvl8pPr>
              <a:spcBef>
                <a:spcPts val="0"/>
              </a:spcBef>
              <a:buSzPct val="100000"/>
              <a:buNone/>
              <a:defRPr sz="3200"/>
            </a:lvl8pPr>
            <a:lvl9pPr>
              <a:spcBef>
                <a:spcPts val="0"/>
              </a:spcBef>
              <a:buSzPct val="100000"/>
              <a:buNone/>
              <a:defRPr sz="3200"/>
            </a:lvl9pPr>
          </a:lstStyle>
          <a:p/>
        </p:txBody>
      </p:sp>
      <p:grpSp>
        <p:nvGrpSpPr>
          <p:cNvPr id="11" name="Shape 11"/>
          <p:cNvGrpSpPr/>
          <p:nvPr/>
        </p:nvGrpSpPr>
        <p:grpSpPr>
          <a:xfrm>
            <a:off x="0" y="4615712"/>
            <a:ext cx="9144000" cy="2197352"/>
            <a:chOff x="0" y="3690482"/>
            <a:chExt cx="9144000" cy="850171"/>
          </a:xfrm>
        </p:grpSpPr>
        <p:sp>
          <p:nvSpPr>
            <p:cNvPr id="12" name="Shape 12"/>
            <p:cNvSpPr/>
            <p:nvPr/>
          </p:nvSpPr>
          <p:spPr>
            <a:xfrm>
              <a:off x="0" y="4419321"/>
              <a:ext cx="9144000" cy="720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" name="Shape 13"/>
            <p:cNvSpPr/>
            <p:nvPr/>
          </p:nvSpPr>
          <p:spPr>
            <a:xfrm>
              <a:off x="0" y="3774403"/>
              <a:ext cx="9144000" cy="1185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4" name="Shape 14"/>
            <p:cNvSpPr/>
            <p:nvPr/>
          </p:nvSpPr>
          <p:spPr>
            <a:xfrm>
              <a:off x="0" y="3875339"/>
              <a:ext cx="9144000" cy="116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5" name="Shape 15"/>
            <p:cNvSpPr/>
            <p:nvPr/>
          </p:nvSpPr>
          <p:spPr>
            <a:xfrm>
              <a:off x="0" y="3956051"/>
              <a:ext cx="9144000" cy="1824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6" name="Shape 16"/>
            <p:cNvSpPr/>
            <p:nvPr/>
          </p:nvSpPr>
          <p:spPr>
            <a:xfrm>
              <a:off x="0" y="4186767"/>
              <a:ext cx="9144000" cy="133799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7" name="Shape 17"/>
            <p:cNvSpPr/>
            <p:nvPr/>
          </p:nvSpPr>
          <p:spPr>
            <a:xfrm>
              <a:off x="0" y="4320625"/>
              <a:ext cx="9144000" cy="72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8" name="Shape 18"/>
            <p:cNvSpPr/>
            <p:nvPr/>
          </p:nvSpPr>
          <p:spPr>
            <a:xfrm>
              <a:off x="0" y="4478853"/>
              <a:ext cx="9144000" cy="618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9" name="Shape 19"/>
            <p:cNvSpPr/>
            <p:nvPr/>
          </p:nvSpPr>
          <p:spPr>
            <a:xfrm>
              <a:off x="0" y="3690482"/>
              <a:ext cx="9144000" cy="45600"/>
            </a:xfrm>
            <a:prstGeom prst="rect">
              <a:avLst/>
            </a:prstGeom>
            <a:solidFill>
              <a:srgbClr val="FFA711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457200" y="274637"/>
            <a:ext cx="8229600" cy="11432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>
              <a:spcBef>
                <a:spcPts val="0"/>
              </a:spcBef>
              <a:defRPr>
                <a:solidFill>
                  <a:srgbClr val="FFA711"/>
                </a:solidFill>
              </a:defRPr>
            </a:lvl1pPr>
            <a:lvl2pPr>
              <a:spcBef>
                <a:spcPts val="0"/>
              </a:spcBef>
              <a:defRPr>
                <a:solidFill>
                  <a:srgbClr val="FFA711"/>
                </a:solidFill>
              </a:defRPr>
            </a:lvl2pPr>
            <a:lvl3pPr>
              <a:spcBef>
                <a:spcPts val="0"/>
              </a:spcBef>
              <a:defRPr>
                <a:solidFill>
                  <a:srgbClr val="FFA711"/>
                </a:solidFill>
              </a:defRPr>
            </a:lvl3pPr>
            <a:lvl4pPr>
              <a:spcBef>
                <a:spcPts val="0"/>
              </a:spcBef>
              <a:defRPr>
                <a:solidFill>
                  <a:srgbClr val="FFA711"/>
                </a:solidFill>
              </a:defRPr>
            </a:lvl4pPr>
            <a:lvl5pPr>
              <a:spcBef>
                <a:spcPts val="0"/>
              </a:spcBef>
              <a:defRPr>
                <a:solidFill>
                  <a:srgbClr val="FFA711"/>
                </a:solidFill>
              </a:defRPr>
            </a:lvl5pPr>
            <a:lvl6pPr>
              <a:spcBef>
                <a:spcPts val="0"/>
              </a:spcBef>
              <a:defRPr>
                <a:solidFill>
                  <a:srgbClr val="FFA711"/>
                </a:solidFill>
              </a:defRPr>
            </a:lvl6pPr>
            <a:lvl7pPr>
              <a:spcBef>
                <a:spcPts val="0"/>
              </a:spcBef>
              <a:defRPr>
                <a:solidFill>
                  <a:srgbClr val="FFA711"/>
                </a:solidFill>
              </a:defRPr>
            </a:lvl7pPr>
            <a:lvl8pPr>
              <a:spcBef>
                <a:spcPts val="0"/>
              </a:spcBef>
              <a:defRPr>
                <a:solidFill>
                  <a:srgbClr val="FFA711"/>
                </a:solidFill>
              </a:defRPr>
            </a:lvl8pPr>
            <a:lvl9pPr>
              <a:spcBef>
                <a:spcPts val="0"/>
              </a:spcBef>
              <a:defRPr>
                <a:solidFill>
                  <a:srgbClr val="FFA711"/>
                </a:solidFill>
              </a:defRPr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457200" y="1600200"/>
            <a:ext cx="8229600" cy="43560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grpSp>
        <p:nvGrpSpPr>
          <p:cNvPr id="23" name="Shape 23"/>
          <p:cNvGrpSpPr/>
          <p:nvPr/>
        </p:nvGrpSpPr>
        <p:grpSpPr>
          <a:xfrm>
            <a:off x="0" y="6079060"/>
            <a:ext cx="9144000" cy="779402"/>
            <a:chOff x="0" y="3690482"/>
            <a:chExt cx="9144000" cy="301556"/>
          </a:xfrm>
        </p:grpSpPr>
        <p:sp>
          <p:nvSpPr>
            <p:cNvPr id="24" name="Shape 24"/>
            <p:cNvSpPr/>
            <p:nvPr/>
          </p:nvSpPr>
          <p:spPr>
            <a:xfrm>
              <a:off x="0" y="3774403"/>
              <a:ext cx="9144000" cy="1185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5" name="Shape 25"/>
            <p:cNvSpPr/>
            <p:nvPr/>
          </p:nvSpPr>
          <p:spPr>
            <a:xfrm>
              <a:off x="0" y="3875339"/>
              <a:ext cx="9144000" cy="116699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6" name="Shape 26"/>
            <p:cNvSpPr/>
            <p:nvPr/>
          </p:nvSpPr>
          <p:spPr>
            <a:xfrm>
              <a:off x="0" y="3690482"/>
              <a:ext cx="9144000" cy="45600"/>
            </a:xfrm>
            <a:prstGeom prst="rect">
              <a:avLst/>
            </a:prstGeom>
            <a:solidFill>
              <a:srgbClr val="FF6428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/>
          <p:nvPr>
            <p:ph type="title"/>
          </p:nvPr>
        </p:nvSpPr>
        <p:spPr>
          <a:xfrm>
            <a:off x="457200" y="274637"/>
            <a:ext cx="8229600" cy="11432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29" name="Shape 29"/>
          <p:cNvSpPr txBox="1"/>
          <p:nvPr>
            <p:ph idx="1" type="body"/>
          </p:nvPr>
        </p:nvSpPr>
        <p:spPr>
          <a:xfrm>
            <a:off x="457200" y="1600200"/>
            <a:ext cx="4038599" cy="43560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 sz="2800"/>
            </a:lvl1pPr>
            <a:lvl2pPr>
              <a:spcBef>
                <a:spcPts val="0"/>
              </a:spcBef>
              <a:defRPr sz="2400"/>
            </a:lvl2pPr>
            <a:lvl3pPr>
              <a:spcBef>
                <a:spcPts val="0"/>
              </a:spcBef>
              <a:defRPr sz="2000"/>
            </a:lvl3pPr>
            <a:lvl4pPr>
              <a:spcBef>
                <a:spcPts val="0"/>
              </a:spcBef>
              <a:defRPr sz="1800"/>
            </a:lvl4pPr>
            <a:lvl5pPr>
              <a:spcBef>
                <a:spcPts val="0"/>
              </a:spcBef>
              <a:defRPr sz="1800"/>
            </a:lvl5pPr>
            <a:lvl6pPr>
              <a:spcBef>
                <a:spcPts val="0"/>
              </a:spcBef>
              <a:defRPr sz="1800"/>
            </a:lvl6pPr>
            <a:lvl7pPr>
              <a:spcBef>
                <a:spcPts val="0"/>
              </a:spcBef>
              <a:defRPr sz="1800"/>
            </a:lvl7pPr>
            <a:lvl8pPr>
              <a:spcBef>
                <a:spcPts val="0"/>
              </a:spcBef>
              <a:defRPr sz="1800"/>
            </a:lvl8pPr>
            <a:lvl9pPr>
              <a:spcBef>
                <a:spcPts val="0"/>
              </a:spcBef>
              <a:defRPr sz="1800"/>
            </a:lvl9pPr>
          </a:lstStyle>
          <a:p/>
        </p:txBody>
      </p:sp>
      <p:sp>
        <p:nvSpPr>
          <p:cNvPr id="30" name="Shape 30"/>
          <p:cNvSpPr txBox="1"/>
          <p:nvPr>
            <p:ph idx="2" type="body"/>
          </p:nvPr>
        </p:nvSpPr>
        <p:spPr>
          <a:xfrm>
            <a:off x="4648200" y="1600200"/>
            <a:ext cx="4038599" cy="43560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 sz="2800"/>
            </a:lvl1pPr>
            <a:lvl2pPr>
              <a:spcBef>
                <a:spcPts val="0"/>
              </a:spcBef>
              <a:defRPr sz="2400"/>
            </a:lvl2pPr>
            <a:lvl3pPr>
              <a:spcBef>
                <a:spcPts val="0"/>
              </a:spcBef>
              <a:defRPr sz="2000"/>
            </a:lvl3pPr>
            <a:lvl4pPr>
              <a:spcBef>
                <a:spcPts val="0"/>
              </a:spcBef>
              <a:defRPr sz="1800"/>
            </a:lvl4pPr>
            <a:lvl5pPr>
              <a:spcBef>
                <a:spcPts val="0"/>
              </a:spcBef>
              <a:defRPr sz="1800"/>
            </a:lvl5pPr>
            <a:lvl6pPr>
              <a:spcBef>
                <a:spcPts val="0"/>
              </a:spcBef>
              <a:defRPr sz="1800"/>
            </a:lvl6pPr>
            <a:lvl7pPr>
              <a:spcBef>
                <a:spcPts val="0"/>
              </a:spcBef>
              <a:defRPr sz="1800"/>
            </a:lvl7pPr>
            <a:lvl8pPr>
              <a:spcBef>
                <a:spcPts val="0"/>
              </a:spcBef>
              <a:defRPr sz="1800"/>
            </a:lvl8pPr>
            <a:lvl9pPr>
              <a:spcBef>
                <a:spcPts val="0"/>
              </a:spcBef>
              <a:defRPr sz="1800"/>
            </a:lvl9pPr>
          </a:lstStyle>
          <a:p/>
        </p:txBody>
      </p:sp>
      <p:grpSp>
        <p:nvGrpSpPr>
          <p:cNvPr id="31" name="Shape 31"/>
          <p:cNvGrpSpPr/>
          <p:nvPr/>
        </p:nvGrpSpPr>
        <p:grpSpPr>
          <a:xfrm>
            <a:off x="0" y="6079060"/>
            <a:ext cx="9144000" cy="779402"/>
            <a:chOff x="0" y="3690482"/>
            <a:chExt cx="9144000" cy="301556"/>
          </a:xfrm>
        </p:grpSpPr>
        <p:sp>
          <p:nvSpPr>
            <p:cNvPr id="32" name="Shape 32"/>
            <p:cNvSpPr/>
            <p:nvPr/>
          </p:nvSpPr>
          <p:spPr>
            <a:xfrm>
              <a:off x="0" y="3774403"/>
              <a:ext cx="9144000" cy="1185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3" name="Shape 33"/>
            <p:cNvSpPr/>
            <p:nvPr/>
          </p:nvSpPr>
          <p:spPr>
            <a:xfrm>
              <a:off x="0" y="3875339"/>
              <a:ext cx="9144000" cy="116699"/>
            </a:xfrm>
            <a:prstGeom prst="rect">
              <a:avLst/>
            </a:prstGeom>
            <a:solidFill>
              <a:srgbClr val="E9E0C9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4" name="Shape 34"/>
            <p:cNvSpPr/>
            <p:nvPr/>
          </p:nvSpPr>
          <p:spPr>
            <a:xfrm>
              <a:off x="0" y="3690482"/>
              <a:ext cx="9144000" cy="45600"/>
            </a:xfrm>
            <a:prstGeom prst="rect">
              <a:avLst/>
            </a:prstGeom>
            <a:solidFill>
              <a:srgbClr val="FFA711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/>
          <p:nvPr>
            <p:ph type="title"/>
          </p:nvPr>
        </p:nvSpPr>
        <p:spPr>
          <a:xfrm>
            <a:off x="457200" y="274637"/>
            <a:ext cx="8229600" cy="11432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grpSp>
        <p:nvGrpSpPr>
          <p:cNvPr id="37" name="Shape 37"/>
          <p:cNvGrpSpPr/>
          <p:nvPr/>
        </p:nvGrpSpPr>
        <p:grpSpPr>
          <a:xfrm>
            <a:off x="0" y="6079060"/>
            <a:ext cx="9144000" cy="779402"/>
            <a:chOff x="0" y="3690482"/>
            <a:chExt cx="9144000" cy="301556"/>
          </a:xfrm>
        </p:grpSpPr>
        <p:sp>
          <p:nvSpPr>
            <p:cNvPr id="38" name="Shape 38"/>
            <p:cNvSpPr/>
            <p:nvPr/>
          </p:nvSpPr>
          <p:spPr>
            <a:xfrm>
              <a:off x="0" y="3774403"/>
              <a:ext cx="9144000" cy="1185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9" name="Shape 39"/>
            <p:cNvSpPr/>
            <p:nvPr/>
          </p:nvSpPr>
          <p:spPr>
            <a:xfrm>
              <a:off x="0" y="3875339"/>
              <a:ext cx="9144000" cy="116699"/>
            </a:xfrm>
            <a:prstGeom prst="rect">
              <a:avLst/>
            </a:prstGeom>
            <a:solidFill>
              <a:srgbClr val="E9E0C9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0" name="Shape 40"/>
            <p:cNvSpPr/>
            <p:nvPr/>
          </p:nvSpPr>
          <p:spPr>
            <a:xfrm>
              <a:off x="0" y="3690482"/>
              <a:ext cx="9144000" cy="45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idx="1" type="body"/>
          </p:nvPr>
        </p:nvSpPr>
        <p:spPr>
          <a:xfrm>
            <a:off x="1792288" y="5367337"/>
            <a:ext cx="5486399" cy="62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algn="ctr">
              <a:spcBef>
                <a:spcPts val="0"/>
              </a:spcBef>
              <a:buClr>
                <a:srgbClr val="FFA711"/>
              </a:buClr>
              <a:buSzPct val="100000"/>
              <a:buNone/>
              <a:defRPr sz="1400">
                <a:solidFill>
                  <a:srgbClr val="FFA711"/>
                </a:solidFill>
              </a:defRPr>
            </a:lvl1pPr>
          </a:lstStyle>
          <a:p/>
        </p:txBody>
      </p:sp>
      <p:grpSp>
        <p:nvGrpSpPr>
          <p:cNvPr id="43" name="Shape 43"/>
          <p:cNvGrpSpPr/>
          <p:nvPr/>
        </p:nvGrpSpPr>
        <p:grpSpPr>
          <a:xfrm>
            <a:off x="0" y="6079060"/>
            <a:ext cx="9144000" cy="779402"/>
            <a:chOff x="0" y="3690482"/>
            <a:chExt cx="9144000" cy="301556"/>
          </a:xfrm>
        </p:grpSpPr>
        <p:sp>
          <p:nvSpPr>
            <p:cNvPr id="44" name="Shape 44"/>
            <p:cNvSpPr/>
            <p:nvPr/>
          </p:nvSpPr>
          <p:spPr>
            <a:xfrm>
              <a:off x="0" y="3774403"/>
              <a:ext cx="9144000" cy="1185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5" name="Shape 45"/>
            <p:cNvSpPr/>
            <p:nvPr/>
          </p:nvSpPr>
          <p:spPr>
            <a:xfrm>
              <a:off x="0" y="3875339"/>
              <a:ext cx="9144000" cy="116699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6" name="Shape 46"/>
            <p:cNvSpPr/>
            <p:nvPr/>
          </p:nvSpPr>
          <p:spPr>
            <a:xfrm>
              <a:off x="0" y="3690482"/>
              <a:ext cx="9144000" cy="45600"/>
            </a:xfrm>
            <a:prstGeom prst="rect">
              <a:avLst/>
            </a:prstGeom>
            <a:solidFill>
              <a:srgbClr val="FF6428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Shape 48"/>
          <p:cNvGrpSpPr/>
          <p:nvPr/>
        </p:nvGrpSpPr>
        <p:grpSpPr>
          <a:xfrm>
            <a:off x="0" y="4615712"/>
            <a:ext cx="9144000" cy="2197352"/>
            <a:chOff x="0" y="3690482"/>
            <a:chExt cx="9144000" cy="850171"/>
          </a:xfrm>
        </p:grpSpPr>
        <p:sp>
          <p:nvSpPr>
            <p:cNvPr id="49" name="Shape 49"/>
            <p:cNvSpPr/>
            <p:nvPr/>
          </p:nvSpPr>
          <p:spPr>
            <a:xfrm>
              <a:off x="0" y="4419321"/>
              <a:ext cx="9144000" cy="720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0" name="Shape 50"/>
            <p:cNvSpPr/>
            <p:nvPr/>
          </p:nvSpPr>
          <p:spPr>
            <a:xfrm>
              <a:off x="0" y="3774403"/>
              <a:ext cx="9144000" cy="1185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1" name="Shape 51"/>
            <p:cNvSpPr/>
            <p:nvPr/>
          </p:nvSpPr>
          <p:spPr>
            <a:xfrm>
              <a:off x="0" y="3875339"/>
              <a:ext cx="9144000" cy="116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2" name="Shape 52"/>
            <p:cNvSpPr/>
            <p:nvPr/>
          </p:nvSpPr>
          <p:spPr>
            <a:xfrm>
              <a:off x="0" y="3956051"/>
              <a:ext cx="9144000" cy="1824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3" name="Shape 53"/>
            <p:cNvSpPr/>
            <p:nvPr/>
          </p:nvSpPr>
          <p:spPr>
            <a:xfrm>
              <a:off x="0" y="4186767"/>
              <a:ext cx="9144000" cy="133799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4" name="Shape 54"/>
            <p:cNvSpPr/>
            <p:nvPr/>
          </p:nvSpPr>
          <p:spPr>
            <a:xfrm>
              <a:off x="0" y="4320625"/>
              <a:ext cx="9144000" cy="72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5" name="Shape 55"/>
            <p:cNvSpPr/>
            <p:nvPr/>
          </p:nvSpPr>
          <p:spPr>
            <a:xfrm>
              <a:off x="0" y="4478853"/>
              <a:ext cx="9144000" cy="618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6" name="Shape 56"/>
            <p:cNvSpPr/>
            <p:nvPr/>
          </p:nvSpPr>
          <p:spPr>
            <a:xfrm>
              <a:off x="0" y="3690482"/>
              <a:ext cx="9144000" cy="45600"/>
            </a:xfrm>
            <a:prstGeom prst="rect">
              <a:avLst/>
            </a:prstGeom>
            <a:solidFill>
              <a:srgbClr val="FFA711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7E0F23"/>
        </a:solidFill>
      </p:bgPr>
    </p:bg>
    <p:spTree>
      <p:nvGrpSpPr>
        <p:cNvPr id="4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/>
          <p:nvPr>
            <p:ph type="title"/>
          </p:nvPr>
        </p:nvSpPr>
        <p:spPr>
          <a:xfrm>
            <a:off x="457200" y="274637"/>
            <a:ext cx="8229600" cy="11432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>
              <a:spcBef>
                <a:spcPts val="0"/>
              </a:spcBef>
              <a:buClr>
                <a:schemeClr val="accent2"/>
              </a:buClr>
              <a:buSzPct val="100000"/>
              <a:buFont typeface="Georgia"/>
              <a:buNone/>
              <a:defRPr sz="4400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>
              <a:spcBef>
                <a:spcPts val="0"/>
              </a:spcBef>
              <a:buClr>
                <a:schemeClr val="accent2"/>
              </a:buClr>
              <a:buSzPct val="100000"/>
              <a:buFont typeface="Georgia"/>
              <a:buNone/>
              <a:defRPr sz="4400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>
              <a:spcBef>
                <a:spcPts val="0"/>
              </a:spcBef>
              <a:buClr>
                <a:schemeClr val="accent2"/>
              </a:buClr>
              <a:buSzPct val="100000"/>
              <a:buFont typeface="Georgia"/>
              <a:buNone/>
              <a:defRPr sz="4400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>
              <a:spcBef>
                <a:spcPts val="0"/>
              </a:spcBef>
              <a:buClr>
                <a:schemeClr val="accent2"/>
              </a:buClr>
              <a:buSzPct val="100000"/>
              <a:buFont typeface="Georgia"/>
              <a:buNone/>
              <a:defRPr sz="4400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>
              <a:spcBef>
                <a:spcPts val="0"/>
              </a:spcBef>
              <a:buClr>
                <a:schemeClr val="accent2"/>
              </a:buClr>
              <a:buSzPct val="100000"/>
              <a:buFont typeface="Georgia"/>
              <a:buNone/>
              <a:defRPr sz="4400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>
              <a:spcBef>
                <a:spcPts val="0"/>
              </a:spcBef>
              <a:buClr>
                <a:schemeClr val="accent2"/>
              </a:buClr>
              <a:buSzPct val="100000"/>
              <a:buFont typeface="Georgia"/>
              <a:buNone/>
              <a:defRPr sz="4400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>
              <a:spcBef>
                <a:spcPts val="0"/>
              </a:spcBef>
              <a:buClr>
                <a:schemeClr val="accent2"/>
              </a:buClr>
              <a:buSzPct val="100000"/>
              <a:buFont typeface="Georgia"/>
              <a:buNone/>
              <a:defRPr sz="4400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>
              <a:spcBef>
                <a:spcPts val="0"/>
              </a:spcBef>
              <a:buClr>
                <a:schemeClr val="accent2"/>
              </a:buClr>
              <a:buSzPct val="100000"/>
              <a:buFont typeface="Georgia"/>
              <a:buNone/>
              <a:defRPr sz="4400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>
              <a:spcBef>
                <a:spcPts val="0"/>
              </a:spcBef>
              <a:buClr>
                <a:schemeClr val="accent2"/>
              </a:buClr>
              <a:buSzPct val="100000"/>
              <a:buFont typeface="Georgia"/>
              <a:buNone/>
              <a:defRPr sz="4400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457200" y="1600200"/>
            <a:ext cx="8229600" cy="4525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buClr>
                <a:schemeClr val="lt2"/>
              </a:buClr>
              <a:buSzPct val="100000"/>
              <a:buFont typeface="Georgia"/>
              <a:defRPr sz="3200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>
              <a:spcBef>
                <a:spcPts val="560"/>
              </a:spcBef>
              <a:buClr>
                <a:schemeClr val="lt2"/>
              </a:buClr>
              <a:buSzPct val="100000"/>
              <a:buFont typeface="Georgia"/>
              <a:defRPr sz="2800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>
              <a:spcBef>
                <a:spcPts val="480"/>
              </a:spcBef>
              <a:buClr>
                <a:schemeClr val="lt2"/>
              </a:buClr>
              <a:buSzPct val="100000"/>
              <a:buFont typeface="Georgia"/>
              <a:defRPr sz="2400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>
              <a:spcBef>
                <a:spcPts val="400"/>
              </a:spcBef>
              <a:buClr>
                <a:schemeClr val="lt2"/>
              </a:buClr>
              <a:buSzPct val="100000"/>
              <a:buFont typeface="Georgia"/>
              <a:defRPr sz="2000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>
              <a:spcBef>
                <a:spcPts val="400"/>
              </a:spcBef>
              <a:buClr>
                <a:schemeClr val="lt2"/>
              </a:buClr>
              <a:buSzPct val="100000"/>
              <a:buFont typeface="Georgia"/>
              <a:defRPr sz="2000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>
              <a:spcBef>
                <a:spcPts val="400"/>
              </a:spcBef>
              <a:buClr>
                <a:schemeClr val="lt2"/>
              </a:buClr>
              <a:buSzPct val="100000"/>
              <a:buFont typeface="Georgia"/>
              <a:defRPr sz="2000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>
              <a:spcBef>
                <a:spcPts val="400"/>
              </a:spcBef>
              <a:buClr>
                <a:schemeClr val="lt2"/>
              </a:buClr>
              <a:buSzPct val="100000"/>
              <a:buFont typeface="Georgia"/>
              <a:defRPr sz="2000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>
              <a:spcBef>
                <a:spcPts val="400"/>
              </a:spcBef>
              <a:buClr>
                <a:schemeClr val="lt2"/>
              </a:buClr>
              <a:buSzPct val="100000"/>
              <a:buFont typeface="Georgia"/>
              <a:defRPr sz="2000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>
              <a:spcBef>
                <a:spcPts val="400"/>
              </a:spcBef>
              <a:buClr>
                <a:schemeClr val="lt2"/>
              </a:buClr>
              <a:buSzPct val="100000"/>
              <a:buFont typeface="Georgia"/>
              <a:defRPr sz="2000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7" name="Shape 7"/>
          <p:cNvSpPr/>
          <p:nvPr/>
        </p:nvSpPr>
        <p:spPr>
          <a:xfrm>
            <a:off x="0" y="1321"/>
            <a:ext cx="9144000" cy="118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dt="0" ftr="0" hdr="0" sldNum="0"/>
  <p:txStyles>
    <p:title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02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0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1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4.jpg"/><Relationship Id="rId4" Type="http://schemas.openxmlformats.org/officeDocument/2006/relationships/image" Target="../media/image08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7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05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0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hyperlink" Target="http://es.wikipedia.org/wiki/Vasili_Kandinski" TargetMode="External"/><Relationship Id="rId4" Type="http://schemas.openxmlformats.org/officeDocument/2006/relationships/hyperlink" Target="http://www.wassilykandinsky.net/" TargetMode="External"/><Relationship Id="rId5" Type="http://schemas.openxmlformats.org/officeDocument/2006/relationships/image" Target="../media/image03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/>
          <p:nvPr>
            <p:ph type="ctrTitle"/>
          </p:nvPr>
        </p:nvSpPr>
        <p:spPr>
          <a:xfrm>
            <a:off x="685800" y="1395412"/>
            <a:ext cx="7772400" cy="14700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s">
                <a:latin typeface="Squada One"/>
                <a:ea typeface="Squada One"/>
                <a:cs typeface="Squada One"/>
                <a:sym typeface="Squada One"/>
              </a:rPr>
              <a:t>Vasili Kandinski</a:t>
            </a:r>
          </a:p>
        </p:txBody>
      </p:sp>
      <p:sp>
        <p:nvSpPr>
          <p:cNvPr id="59" name="Shape 59"/>
          <p:cNvSpPr txBox="1"/>
          <p:nvPr>
            <p:ph idx="1" type="subTitle"/>
          </p:nvPr>
        </p:nvSpPr>
        <p:spPr>
          <a:xfrm>
            <a:off x="685800" y="2910423"/>
            <a:ext cx="7772400" cy="11183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s">
                <a:latin typeface="Squada One"/>
                <a:ea typeface="Squada One"/>
                <a:cs typeface="Squada One"/>
                <a:sym typeface="Squada One"/>
              </a:rPr>
              <a:t>Por Adrián Arroyo Calle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/>
          <p:nvPr>
            <p:ph idx="1" type="subTitle"/>
          </p:nvPr>
        </p:nvSpPr>
        <p:spPr>
          <a:xfrm>
            <a:off x="685800" y="2910423"/>
            <a:ext cx="7772400" cy="11183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s">
                <a:latin typeface="Squada One"/>
                <a:ea typeface="Squada One"/>
                <a:cs typeface="Squada One"/>
                <a:sym typeface="Squada One"/>
              </a:rPr>
              <a:t>Kandinski por Adrián Arroyo Calle </a:t>
            </a:r>
          </a:p>
        </p:txBody>
      </p:sp>
      <p:sp>
        <p:nvSpPr>
          <p:cNvPr id="128" name="Shape 128"/>
          <p:cNvSpPr txBox="1"/>
          <p:nvPr>
            <p:ph type="ctrTitle"/>
          </p:nvPr>
        </p:nvSpPr>
        <p:spPr>
          <a:xfrm>
            <a:off x="685800" y="1395412"/>
            <a:ext cx="7772400" cy="14700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s">
                <a:latin typeface="Squada One"/>
                <a:ea typeface="Squada One"/>
                <a:cs typeface="Squada One"/>
                <a:sym typeface="Squada One"/>
              </a:rPr>
              <a:t>FIN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/>
          <p:nvPr>
            <p:ph type="title"/>
          </p:nvPr>
        </p:nvSpPr>
        <p:spPr>
          <a:xfrm>
            <a:off x="457200" y="274637"/>
            <a:ext cx="8229600" cy="11432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s">
                <a:latin typeface="Squada One"/>
                <a:ea typeface="Squada One"/>
                <a:cs typeface="Squada One"/>
                <a:sym typeface="Squada One"/>
              </a:rPr>
              <a:t>Biografía</a:t>
            </a:r>
          </a:p>
        </p:txBody>
      </p:sp>
      <p:pic>
        <p:nvPicPr>
          <p:cNvPr id="65" name="Shape 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68625" y="477850"/>
            <a:ext cx="1876425" cy="3000375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Shape 66"/>
          <p:cNvSpPr txBox="1"/>
          <p:nvPr/>
        </p:nvSpPr>
        <p:spPr>
          <a:xfrm>
            <a:off x="345800" y="1510075"/>
            <a:ext cx="6722700" cy="421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s" sz="24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rPr>
              <a:t>Kandinski nació en Moscú un 4 de diciembre de 1866 en una familia de clase media-alta.</a:t>
            </a:r>
          </a:p>
          <a:p>
            <a:pPr lvl="0" rtl="0">
              <a:spcBef>
                <a:spcPts val="0"/>
              </a:spcBef>
              <a:buNone/>
            </a:pPr>
            <a:r>
              <a:rPr lang="es" sz="24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rPr>
              <a:t>Estudió derecho y económicas en la Universidad de Moscú.</a:t>
            </a:r>
          </a:p>
          <a:p>
            <a:pPr lvl="0" rtl="0">
              <a:spcBef>
                <a:spcPts val="0"/>
              </a:spcBef>
              <a:buNone/>
            </a:pPr>
            <a:r>
              <a:rPr lang="es" sz="24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rPr>
              <a:t>Rechazó una plaza en la universidad para dedicarse al arte.</a:t>
            </a:r>
          </a:p>
          <a:p>
            <a:pPr lvl="0" rtl="0">
              <a:spcBef>
                <a:spcPts val="0"/>
              </a:spcBef>
              <a:buNone/>
            </a:pPr>
            <a:r>
              <a:rPr lang="es" sz="24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rPr>
              <a:t>Al principio fue rechazado en la Academia de Artes de Múnich, más tarde se le aceptaría.</a:t>
            </a:r>
          </a:p>
          <a:p>
            <a:pPr lvl="0" rtl="0">
              <a:spcBef>
                <a:spcPts val="0"/>
              </a:spcBef>
              <a:buNone/>
            </a:pPr>
            <a:r>
              <a:rPr lang="es" sz="24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rPr>
              <a:t>Expuso por primera vez en 1902 en Berlín.</a:t>
            </a:r>
          </a:p>
          <a:p>
            <a:pPr lvl="0" rtl="0">
              <a:spcBef>
                <a:spcPts val="0"/>
              </a:spcBef>
              <a:buNone/>
            </a:pPr>
            <a:r>
              <a:rPr lang="es" sz="24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rPr>
              <a:t>Murió el 13 de diciembre de 1944 en Neilly-sur-Sein.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FFFFFF"/>
              </a:solidFill>
              <a:latin typeface="Squada One"/>
              <a:ea typeface="Squada One"/>
              <a:cs typeface="Squada One"/>
              <a:sym typeface="Squada One"/>
            </a:endParaRPr>
          </a:p>
          <a:p>
            <a:pPr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FFFFFF"/>
              </a:solidFill>
              <a:latin typeface="Squada One"/>
              <a:ea typeface="Squada One"/>
              <a:cs typeface="Squada One"/>
              <a:sym typeface="Squada One"/>
            </a:endParaRP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/>
          <p:nvPr>
            <p:ph type="title"/>
          </p:nvPr>
        </p:nvSpPr>
        <p:spPr>
          <a:xfrm>
            <a:off x="457200" y="274637"/>
            <a:ext cx="8229600" cy="11432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s">
                <a:latin typeface="Squada One"/>
                <a:ea typeface="Squada One"/>
                <a:cs typeface="Squada One"/>
                <a:sym typeface="Squada One"/>
              </a:rPr>
              <a:t>Etapas</a:t>
            </a:r>
          </a:p>
        </p:txBody>
      </p:sp>
      <p:sp>
        <p:nvSpPr>
          <p:cNvPr id="72" name="Shape 72"/>
          <p:cNvSpPr txBox="1"/>
          <p:nvPr/>
        </p:nvSpPr>
        <p:spPr>
          <a:xfrm>
            <a:off x="558075" y="1361275"/>
            <a:ext cx="8128799" cy="213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rtl="0">
              <a:spcBef>
                <a:spcPts val="0"/>
              </a:spcBef>
              <a:buClr>
                <a:srgbClr val="FFFFFF"/>
              </a:buClr>
              <a:buSzPct val="100000"/>
              <a:buFont typeface="Squada One"/>
              <a:buChar char="●"/>
            </a:pPr>
            <a:r>
              <a:rPr lang="es" sz="24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rPr>
              <a:t>Juventud e inspiración (1866-1896)</a:t>
            </a:r>
          </a:p>
          <a:p>
            <a:pPr indent="-381000" lvl="0" marL="457200" rtl="0">
              <a:spcBef>
                <a:spcPts val="0"/>
              </a:spcBef>
              <a:buClr>
                <a:srgbClr val="FFFFFF"/>
              </a:buClr>
              <a:buSzPct val="100000"/>
              <a:buFont typeface="Squada One"/>
              <a:buChar char="●"/>
            </a:pPr>
            <a:r>
              <a:rPr lang="es" sz="24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rPr>
              <a:t>Metamorfosis (1897-1913)</a:t>
            </a:r>
          </a:p>
          <a:p>
            <a:pPr indent="-381000" lvl="0" marL="457200" rtl="0">
              <a:spcBef>
                <a:spcPts val="0"/>
              </a:spcBef>
              <a:buClr>
                <a:srgbClr val="FFFFFF"/>
              </a:buClr>
              <a:buSzPct val="100000"/>
              <a:buFont typeface="Squada One"/>
              <a:buChar char="●"/>
            </a:pPr>
            <a:r>
              <a:rPr lang="es" sz="24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rPr>
              <a:t>Regreso a Rusia (1914-1921)</a:t>
            </a:r>
          </a:p>
          <a:p>
            <a:pPr indent="-381000" lvl="0" marL="457200" rtl="0">
              <a:spcBef>
                <a:spcPts val="0"/>
              </a:spcBef>
              <a:buClr>
                <a:srgbClr val="FFFFFF"/>
              </a:buClr>
              <a:buSzPct val="100000"/>
              <a:buFont typeface="Squada One"/>
              <a:buChar char="●"/>
            </a:pPr>
            <a:r>
              <a:rPr lang="es" sz="24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rPr>
              <a:t>Bauhaus (1922-1933)</a:t>
            </a:r>
          </a:p>
          <a:p>
            <a:pPr indent="-381000" lvl="0" marL="457200">
              <a:spcBef>
                <a:spcPts val="0"/>
              </a:spcBef>
              <a:buClr>
                <a:srgbClr val="FFFFFF"/>
              </a:buClr>
              <a:buSzPct val="100000"/>
              <a:buFont typeface="Squada One"/>
              <a:buChar char="●"/>
            </a:pPr>
            <a:r>
              <a:rPr lang="es" sz="24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rPr>
              <a:t>La Gran Síntesis (1934-1944)</a:t>
            </a:r>
          </a:p>
        </p:txBody>
      </p:sp>
      <p:pic>
        <p:nvPicPr>
          <p:cNvPr id="73" name="Shape 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86262" y="2605425"/>
            <a:ext cx="4200525" cy="3333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/>
          <p:nvPr>
            <p:ph type="title"/>
          </p:nvPr>
        </p:nvSpPr>
        <p:spPr>
          <a:xfrm>
            <a:off x="457200" y="274637"/>
            <a:ext cx="8229600" cy="11432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s">
                <a:latin typeface="Squada One"/>
                <a:ea typeface="Squada One"/>
                <a:cs typeface="Squada One"/>
                <a:sym typeface="Squada One"/>
              </a:rPr>
              <a:t>Juventud e inspiración</a:t>
            </a:r>
          </a:p>
        </p:txBody>
      </p:sp>
      <p:sp>
        <p:nvSpPr>
          <p:cNvPr id="79" name="Shape 79"/>
          <p:cNvSpPr txBox="1"/>
          <p:nvPr/>
        </p:nvSpPr>
        <p:spPr>
          <a:xfrm>
            <a:off x="620075" y="1510075"/>
            <a:ext cx="3770100" cy="427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s" sz="24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rPr>
              <a:t>Comienza su gusto por la pintura al visitar unas iglesias y casas de la zona de Vólogda. En 1896 decide inscribirse a la escuela de arte de Múnich, siendo rechazado y convirtiéndose en autodidácta. Estuvo influenciado por Wagner y Helena Blavatsky. </a:t>
            </a:r>
          </a:p>
        </p:txBody>
      </p:sp>
      <p:sp>
        <p:nvSpPr>
          <p:cNvPr id="80" name="Shape 80">
            <a:hlinkClick/>
          </p:cNvPr>
          <p:cNvSpPr/>
          <p:nvPr/>
        </p:nvSpPr>
        <p:spPr>
          <a:xfrm>
            <a:off x="4786950" y="1714500"/>
            <a:ext cx="4117274" cy="3168774"/>
          </a:xfrm>
          <a:prstGeom prst="rect">
            <a:avLst/>
          </a:prstGeom>
          <a:blipFill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81" name="Shape 81"/>
          <p:cNvSpPr txBox="1"/>
          <p:nvPr/>
        </p:nvSpPr>
        <p:spPr>
          <a:xfrm>
            <a:off x="4811750" y="5007300"/>
            <a:ext cx="4092599" cy="32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s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rPr>
              <a:t>Richard Wagner - La Cabalgata de las Valkirias</a:t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/>
          <p:nvPr>
            <p:ph type="title"/>
          </p:nvPr>
        </p:nvSpPr>
        <p:spPr>
          <a:xfrm>
            <a:off x="457200" y="274637"/>
            <a:ext cx="8229600" cy="11432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s">
                <a:latin typeface="Squada One"/>
                <a:ea typeface="Squada One"/>
                <a:cs typeface="Squada One"/>
                <a:sym typeface="Squada One"/>
              </a:rPr>
              <a:t>Metamorfosis</a:t>
            </a:r>
          </a:p>
        </p:txBody>
      </p:sp>
      <p:sp>
        <p:nvSpPr>
          <p:cNvPr id="87" name="Shape 87"/>
          <p:cNvSpPr txBox="1"/>
          <p:nvPr/>
        </p:nvSpPr>
        <p:spPr>
          <a:xfrm>
            <a:off x="558075" y="1460475"/>
            <a:ext cx="4501799" cy="239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s" sz="24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rPr>
              <a:t>Ya en al escula de arte de Múnich se convirtió en un teórico del arte. También viajó mucho por Europa. Algunas obras de esta época son </a:t>
            </a:r>
            <a:r>
              <a:rPr i="1" lang="es" sz="24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rPr>
              <a:t>Old Rusia</a:t>
            </a:r>
            <a:r>
              <a:rPr lang="es" sz="24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rPr>
              <a:t>, </a:t>
            </a:r>
            <a:r>
              <a:rPr i="1" lang="es" sz="24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rPr>
              <a:t>Couple Riding</a:t>
            </a:r>
            <a:r>
              <a:rPr lang="es" sz="24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rPr>
              <a:t>, </a:t>
            </a:r>
            <a:r>
              <a:rPr i="1" lang="es" sz="24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rPr>
              <a:t>Blue Rider</a:t>
            </a:r>
            <a:r>
              <a:rPr lang="es" sz="24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rPr>
              <a:t> y </a:t>
            </a:r>
            <a:r>
              <a:rPr i="1" lang="es" sz="24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rPr>
              <a:t>La Montaña Azul</a:t>
            </a:r>
            <a:r>
              <a:rPr lang="es" sz="24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rPr>
              <a:t>.</a:t>
            </a:r>
          </a:p>
        </p:txBody>
      </p:sp>
      <p:pic>
        <p:nvPicPr>
          <p:cNvPr id="88" name="Shape 8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19445" y="274645"/>
            <a:ext cx="3490575" cy="3276750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Shape 89"/>
          <p:cNvSpPr txBox="1"/>
          <p:nvPr/>
        </p:nvSpPr>
        <p:spPr>
          <a:xfrm>
            <a:off x="5438087" y="3506475"/>
            <a:ext cx="3453300" cy="34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s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rPr>
              <a:t>Blue Rider (1903)</a:t>
            </a:r>
          </a:p>
        </p:txBody>
      </p:sp>
      <p:pic>
        <p:nvPicPr>
          <p:cNvPr id="90" name="Shape 9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71023" y="3853875"/>
            <a:ext cx="1988850" cy="2185549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Shape 91"/>
          <p:cNvSpPr txBox="1"/>
          <p:nvPr/>
        </p:nvSpPr>
        <p:spPr>
          <a:xfrm>
            <a:off x="5258225" y="5369650"/>
            <a:ext cx="2237100" cy="34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s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rPr>
              <a:t>La Montaña Azul (1909)</a:t>
            </a: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/>
          <p:nvPr>
            <p:ph type="title"/>
          </p:nvPr>
        </p:nvSpPr>
        <p:spPr>
          <a:xfrm>
            <a:off x="457200" y="274637"/>
            <a:ext cx="8229600" cy="11432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s">
                <a:latin typeface="Squada One"/>
                <a:ea typeface="Squada One"/>
                <a:cs typeface="Squada One"/>
                <a:sym typeface="Squada One"/>
              </a:rPr>
              <a:t>Regreso a Rusia</a:t>
            </a:r>
          </a:p>
        </p:txBody>
      </p:sp>
      <p:sp>
        <p:nvSpPr>
          <p:cNvPr id="97" name="Shape 97"/>
          <p:cNvSpPr txBox="1"/>
          <p:nvPr/>
        </p:nvSpPr>
        <p:spPr>
          <a:xfrm>
            <a:off x="620075" y="1386075"/>
            <a:ext cx="3534299" cy="358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s" sz="24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rPr>
              <a:t>En esta época Kandinski se encarga de la política cultural de Rusia y colaboró en la educación y en el museo. Pinto poco ya que se dedicaba principalmente a la enseñanza.</a:t>
            </a:r>
          </a:p>
        </p:txBody>
      </p:sp>
      <p:pic>
        <p:nvPicPr>
          <p:cNvPr id="98" name="Shape 9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34450" y="555171"/>
            <a:ext cx="4352350" cy="3216675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Shape 99"/>
          <p:cNvSpPr txBox="1"/>
          <p:nvPr/>
        </p:nvSpPr>
        <p:spPr>
          <a:xfrm>
            <a:off x="4352900" y="3841550"/>
            <a:ext cx="4352399" cy="3098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s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rPr>
              <a:t>Suprematism Sketch (1920)</a:t>
            </a: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/>
          <p:nvPr>
            <p:ph type="title"/>
          </p:nvPr>
        </p:nvSpPr>
        <p:spPr>
          <a:xfrm>
            <a:off x="457200" y="274637"/>
            <a:ext cx="8229600" cy="11432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s">
                <a:latin typeface="Squada One"/>
                <a:ea typeface="Squada One"/>
                <a:cs typeface="Squada One"/>
                <a:sym typeface="Squada One"/>
              </a:rPr>
              <a:t>Bauhaus</a:t>
            </a:r>
          </a:p>
        </p:txBody>
      </p:sp>
      <p:sp>
        <p:nvSpPr>
          <p:cNvPr id="105" name="Shape 105"/>
          <p:cNvSpPr txBox="1"/>
          <p:nvPr/>
        </p:nvSpPr>
        <p:spPr>
          <a:xfrm>
            <a:off x="582875" y="1311650"/>
            <a:ext cx="3100200" cy="43031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s" sz="24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rPr>
              <a:t>Kandinski fue invitado a Alemania para asistir a la Bauhaus de Weimar por su fundador. Dió clases de pintura en Alemania y publicó su segundo libro sobre pintura teórica. Ganan importancia las figuras geométricas básicas. Finalmente debido a presiones políticas Kandinski abandona Alemania.</a:t>
            </a:r>
          </a:p>
        </p:txBody>
      </p:sp>
      <p:pic>
        <p:nvPicPr>
          <p:cNvPr id="106" name="Shape 10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01550" y="1189950"/>
            <a:ext cx="5342449" cy="3718125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Shape 107"/>
          <p:cNvSpPr txBox="1"/>
          <p:nvPr/>
        </p:nvSpPr>
        <p:spPr>
          <a:xfrm>
            <a:off x="3819650" y="5069300"/>
            <a:ext cx="5342399" cy="2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s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rPr>
              <a:t>Composition VIII - 1923</a:t>
            </a: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/>
          <p:nvPr>
            <p:ph type="title"/>
          </p:nvPr>
        </p:nvSpPr>
        <p:spPr>
          <a:xfrm>
            <a:off x="457200" y="274637"/>
            <a:ext cx="8229600" cy="11432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s">
                <a:latin typeface="Squada One"/>
                <a:ea typeface="Squada One"/>
                <a:cs typeface="Squada One"/>
                <a:sym typeface="Squada One"/>
              </a:rPr>
              <a:t>La Gran Síntesis</a:t>
            </a:r>
          </a:p>
        </p:txBody>
      </p:sp>
      <p:sp>
        <p:nvSpPr>
          <p:cNvPr id="113" name="Shape 113"/>
          <p:cNvSpPr txBox="1"/>
          <p:nvPr/>
        </p:nvSpPr>
        <p:spPr>
          <a:xfrm>
            <a:off x="533250" y="1286850"/>
            <a:ext cx="3447599" cy="46505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s" sz="24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rPr>
              <a:t>En su época final vivió en un pequeño apartamento dentro del área metropolitana de París. En este periodo sintetiza todo su aprendizaje anterior. La mayor parte de estas obras pertenecieron a Solomon Guggenheim quien le apoyó.</a:t>
            </a:r>
          </a:p>
        </p:txBody>
      </p:sp>
      <p:pic>
        <p:nvPicPr>
          <p:cNvPr id="114" name="Shape 1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80850" y="1286850"/>
            <a:ext cx="5163149" cy="3383848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Shape 115"/>
          <p:cNvSpPr txBox="1"/>
          <p:nvPr/>
        </p:nvSpPr>
        <p:spPr>
          <a:xfrm>
            <a:off x="4005675" y="4846075"/>
            <a:ext cx="5138400" cy="4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s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rPr>
              <a:t>Composición X (1939)</a:t>
            </a:r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/>
          <p:nvPr>
            <p:ph type="title"/>
          </p:nvPr>
        </p:nvSpPr>
        <p:spPr>
          <a:xfrm>
            <a:off x="457200" y="274637"/>
            <a:ext cx="8229600" cy="11432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s">
                <a:latin typeface="Squada One"/>
                <a:ea typeface="Squada One"/>
                <a:cs typeface="Squada One"/>
                <a:sym typeface="Squada One"/>
              </a:rPr>
              <a:t>Bibliografía</a:t>
            </a:r>
          </a:p>
        </p:txBody>
      </p:sp>
      <p:sp>
        <p:nvSpPr>
          <p:cNvPr id="121" name="Shape 121"/>
          <p:cNvSpPr txBox="1"/>
          <p:nvPr>
            <p:ph idx="1" type="body"/>
          </p:nvPr>
        </p:nvSpPr>
        <p:spPr>
          <a:xfrm>
            <a:off x="457200" y="1600200"/>
            <a:ext cx="8229600" cy="4356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s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rPr>
              <a:t>Wikipedia en Español: </a:t>
            </a:r>
            <a:r>
              <a:rPr lang="es" u="sng">
                <a:solidFill>
                  <a:schemeClr val="hlink"/>
                </a:solidFill>
                <a:latin typeface="Squada One"/>
                <a:ea typeface="Squada One"/>
                <a:cs typeface="Squada One"/>
                <a:sym typeface="Squada One"/>
                <a:hlinkClick r:id="rId3"/>
              </a:rPr>
              <a:t>http://es.wikipedia.org/wiki/Vasili_Kandinski</a:t>
            </a:r>
            <a:r>
              <a:rPr lang="es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rPr>
              <a:t> bajo la licencia Creative Commons 3.0 Attribution-ShareAlike</a:t>
            </a:r>
          </a:p>
          <a:p>
            <a:pPr lvl="0" rtl="0">
              <a:spcBef>
                <a:spcPts val="0"/>
              </a:spcBef>
              <a:buNone/>
            </a:pPr>
            <a:r>
              <a:rPr lang="es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rPr>
              <a:t>WassilyKandinsky.net:</a:t>
            </a:r>
          </a:p>
          <a:p>
            <a:pPr>
              <a:spcBef>
                <a:spcPts val="0"/>
              </a:spcBef>
              <a:buNone/>
            </a:pPr>
            <a:r>
              <a:rPr b="1" lang="es" u="sng">
                <a:solidFill>
                  <a:schemeClr val="hlink"/>
                </a:solidFill>
                <a:latin typeface="Squada One"/>
                <a:ea typeface="Squada One"/>
                <a:cs typeface="Squada One"/>
                <a:sym typeface="Squada One"/>
                <a:hlinkClick r:id="rId4"/>
              </a:rPr>
              <a:t>http://www.wassilykandinsky.net/</a:t>
            </a:r>
            <a:r>
              <a:rPr b="1" lang="es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rPr>
              <a:t> bajo el permiso de compartir dando el enlace original.</a:t>
            </a:r>
          </a:p>
        </p:txBody>
      </p:sp>
      <p:pic>
        <p:nvPicPr>
          <p:cNvPr id="122" name="Shape 1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68400" y="456350"/>
            <a:ext cx="1143000" cy="152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olor-strip">
  <a:themeElements>
    <a:clrScheme name="Custom 458">
      <a:dk1>
        <a:srgbClr val="6A0212"/>
      </a:dk1>
      <a:lt1>
        <a:srgbClr val="B43C3E"/>
      </a:lt1>
      <a:dk2>
        <a:srgbClr val="000000"/>
      </a:dk2>
      <a:lt2>
        <a:srgbClr val="E9E0C9"/>
      </a:lt2>
      <a:accent1>
        <a:srgbClr val="D60030"/>
      </a:accent1>
      <a:accent2>
        <a:srgbClr val="FFA711"/>
      </a:accent2>
      <a:accent3>
        <a:srgbClr val="709E0B"/>
      </a:accent3>
      <a:accent4>
        <a:srgbClr val="006985"/>
      </a:accent4>
      <a:accent5>
        <a:srgbClr val="3A1E5E"/>
      </a:accent5>
      <a:accent6>
        <a:srgbClr val="FF6428"/>
      </a:accent6>
      <a:hlink>
        <a:srgbClr val="CDA43D"/>
      </a:hlink>
      <a:folHlink>
        <a:srgbClr val="744F1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